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07" r:id="rId2"/>
    <p:sldId id="285" r:id="rId3"/>
    <p:sldId id="256" r:id="rId4"/>
    <p:sldId id="264" r:id="rId5"/>
    <p:sldId id="257" r:id="rId6"/>
    <p:sldId id="258" r:id="rId7"/>
    <p:sldId id="288" r:id="rId8"/>
    <p:sldId id="290" r:id="rId9"/>
    <p:sldId id="297" r:id="rId10"/>
    <p:sldId id="263" r:id="rId11"/>
    <p:sldId id="292" r:id="rId12"/>
    <p:sldId id="295" r:id="rId13"/>
    <p:sldId id="293" r:id="rId14"/>
    <p:sldId id="259" r:id="rId15"/>
    <p:sldId id="294" r:id="rId16"/>
    <p:sldId id="261" r:id="rId17"/>
    <p:sldId id="260" r:id="rId18"/>
    <p:sldId id="296" r:id="rId19"/>
    <p:sldId id="298" r:id="rId20"/>
    <p:sldId id="299" r:id="rId21"/>
    <p:sldId id="300" r:id="rId22"/>
    <p:sldId id="301" r:id="rId23"/>
    <p:sldId id="302" r:id="rId24"/>
    <p:sldId id="303" r:id="rId25"/>
    <p:sldId id="304" r:id="rId26"/>
    <p:sldId id="305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71" autoAdjust="0"/>
    <p:restoredTop sz="94660"/>
  </p:normalViewPr>
  <p:slideViewPr>
    <p:cSldViewPr>
      <p:cViewPr varScale="1">
        <p:scale>
          <a:sx n="74" d="100"/>
          <a:sy n="74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02518"/>
            <a:ext cx="7772400" cy="1300163"/>
          </a:xfrm>
          <a:ln>
            <a:solidFill>
              <a:schemeClr val="tx1"/>
            </a:solidFill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anchor="b">
            <a:sp3d extrusionH="57150">
              <a:bevelT w="82550" h="38100" prst="coolSlant"/>
            </a:sp3d>
          </a:bodyPr>
          <a:lstStyle>
            <a:lvl1pPr algn="ctr">
              <a:defRPr sz="6000" b="1" cap="none" spc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>
            <a:lvl1pPr>
              <a:defRPr b="1" cap="none" spc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Arial Black" panose="020B0A04020102020204" pitchFamily="34" charset="0"/>
              </a:defRPr>
            </a:lvl1pPr>
            <a:lvl2pPr>
              <a:defRPr sz="1800">
                <a:solidFill>
                  <a:schemeClr val="bg1"/>
                </a:solidFill>
                <a:latin typeface="Arial Black" panose="020B0A04020102020204" pitchFamily="34" charset="0"/>
              </a:defRPr>
            </a:lvl2pPr>
            <a:lvl3pPr>
              <a:defRPr sz="1800">
                <a:solidFill>
                  <a:schemeClr val="bg1"/>
                </a:solidFill>
                <a:latin typeface="Arial Black" panose="020B0A04020102020204" pitchFamily="34" charset="0"/>
              </a:defRPr>
            </a:lvl3pPr>
            <a:lvl4pPr>
              <a:defRPr sz="1800">
                <a:solidFill>
                  <a:schemeClr val="bg1"/>
                </a:solidFill>
                <a:latin typeface="Arial Black" panose="020B0A04020102020204" pitchFamily="34" charset="0"/>
              </a:defRPr>
            </a:lvl4pPr>
            <a:lvl5pPr>
              <a:defRPr sz="1800">
                <a:solidFill>
                  <a:schemeClr val="bg1"/>
                </a:solidFill>
                <a:latin typeface="Arial Black" panose="020B0A04020102020204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51;&#1077;&#1075;&#1077;&#1085;&#1076;&#1072;\&#1056;&#1072;&#1073;&#1086;&#1095;&#1080;&#1081;%20&#1089;&#1090;&#1086;&#1083;\&#1050;&#1054;&#1053;&#1050;&#1059;&#1056;&#1057;\Voennye_pesni_-_ZHdi_menya_minus_(xMusic.me)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857232"/>
            <a:ext cx="7929618" cy="10001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Василий</a:t>
            </a:r>
          </a:p>
          <a:p>
            <a:pPr>
              <a:buNone/>
            </a:pPr>
            <a:endParaRPr lang="ru-RU" sz="2400" dirty="0" smtClean="0"/>
          </a:p>
          <a:p>
            <a:endParaRPr lang="ru-RU" sz="2200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642910" y="4714884"/>
            <a:ext cx="7886700" cy="114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1785926"/>
            <a:ext cx="61436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Андреевич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2786058"/>
            <a:ext cx="37147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3857628"/>
            <a:ext cx="54292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Герой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42844" y="4857760"/>
            <a:ext cx="82153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Курильского десанта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8858280" cy="278608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	При высадке десанта утром 18 августа 1945 года Василий Кот одним из первых, несмотря на огонь противника, увлекая за собой десантников, вплавь добрался до берега. В критический момент боя Василий Кот возглавил роту автоматчиков после гибели в бою её командира, а затем с криком «Вперёд!» поднял бойцов и повёл в атаку. В тяжёлом бою солдатам удалось удержать плацдарм и обеспечить высадку главных сил дивизии.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Documents and Settings\ГОС\Рабочий стол\курильский десант\fb6feb764ff023f44f68fd86390ffd2a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496"/>
            <a:ext cx="6429420" cy="3696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71480"/>
            <a:ext cx="8101014" cy="250033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	Передовой отряд десантников завязал жесточайшую рукопашную схватку с противником, который засел в траншеях, опоясавших высоты 165 и 171. В результате японские оборонительные точки были взяты. Некоторые подразделения японцев в панике побросали оружие. </a:t>
            </a:r>
          </a:p>
        </p:txBody>
      </p:sp>
      <p:pic>
        <p:nvPicPr>
          <p:cNvPr id="4" name="Picture 3" descr="G:\ВОЙНА\ВОЙНА ДЛЯ ПРАВИТ\ЖАННА\165 высота со стороны перешейк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8596" y="3000372"/>
            <a:ext cx="4857752" cy="3214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929322" y="2500306"/>
            <a:ext cx="2889456" cy="2071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571480"/>
            <a:ext cx="7886700" cy="560548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	Через некоторое время последовала танковая контратака японцев.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Василий Кот дал приказ «по окопам», солдаты открыли огонь из противотанковых ружей, затем в ход пошли гранаты. В течение двух часов Василий Кот со своими товарищами удерживал позиции до подхода основных сил… </a:t>
            </a:r>
          </a:p>
          <a:p>
            <a:pPr algn="just">
              <a:buNone/>
            </a:pPr>
            <a:endParaRPr lang="ru-RU" sz="2400" dirty="0"/>
          </a:p>
        </p:txBody>
      </p:sp>
      <p:pic>
        <p:nvPicPr>
          <p:cNvPr id="1026" name="Picture 2" descr="C:\Documents and Settings\Легенда\Рабочий стол\В. А. КОТ\Демченко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643182"/>
            <a:ext cx="5392707" cy="38755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ГОС\Рабочий стол\курильский десант\L_pamyatnik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928802"/>
            <a:ext cx="452143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0034" y="0"/>
            <a:ext cx="850112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… около 4 тысяч участников Курильского десанта погибло, многие получили 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награды, 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9 из них за образцовое выполнение боевых заданий командования и проявленные при этом мужество и героизм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стали 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Героями Советского 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Союза, в том числе и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старший лейтенант Василий Андреевич Кот. 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5500702"/>
            <a:ext cx="70723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В память о погибших героях в нашем городе установлен памятник воинам Советской армии – освободителям Курильских островов  в 1945г.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736"/>
            <a:ext cx="2043098" cy="50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4071934" cy="378619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sz="7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120000"/>
              </a:lnSpc>
              <a:buNone/>
            </a:pPr>
            <a:r>
              <a:rPr lang="ru-RU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8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После войны Василий Кот продолжил службу в Вооружённых Силах СССР.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8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	С 1946 года работал заместителем начальника школы сержантов по политической части.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8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	Окончил ленинградские Высшие курсы Главного политического управления.</a:t>
            </a:r>
          </a:p>
          <a:p>
            <a:endParaRPr lang="ru-RU" sz="7200" dirty="0" smtClean="0">
              <a:solidFill>
                <a:srgbClr val="FFC000"/>
              </a:solidFill>
            </a:endParaRPr>
          </a:p>
          <a:p>
            <a:endParaRPr lang="ru-RU" sz="7200" dirty="0" smtClean="0">
              <a:solidFill>
                <a:srgbClr val="FFC000"/>
              </a:solidFill>
            </a:endParaRPr>
          </a:p>
          <a:p>
            <a:endParaRPr lang="ru-RU" dirty="0"/>
          </a:p>
        </p:txBody>
      </p:sp>
      <p:pic>
        <p:nvPicPr>
          <p:cNvPr id="2051" name="Picture 3" descr="C:\Documents and Settings\Легенда\Рабочий стол\1024px-Hill_of_Glory_in_Lviv_-_memori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66694" y="285728"/>
            <a:ext cx="4777306" cy="342902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4357694"/>
            <a:ext cx="771530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Служил в Прикарпатском военном округе. </a:t>
            </a:r>
          </a:p>
          <a:p>
            <a:pPr algn="just">
              <a:buNone/>
            </a:pPr>
            <a:r>
              <a:rPr lang="ru-RU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В 1962 году Василий Кот ушёл в запас в звании полковника.</a:t>
            </a:r>
          </a:p>
          <a:p>
            <a:pPr algn="just">
              <a:buNone/>
            </a:pPr>
            <a:r>
              <a:rPr lang="ru-RU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Жил в городе Львов, до ухода на заслуженный отдых работал директором заготовительной конторы, начальником отдела кадров и начальником охраны изоляторного завода…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857752" y="3714752"/>
            <a:ext cx="38576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Мемориал «Холм Славы» (г. Львов)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Легенда\Рабочий стол\В. А. КОТ\ХЕЛЕМЕНДИК\KotVasAndr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22" y="357166"/>
            <a:ext cx="3929090" cy="5143512"/>
          </a:xfrm>
          <a:prstGeom prst="rect">
            <a:avLst/>
          </a:prstGeom>
          <a:noFill/>
        </p:spPr>
      </p:pic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785786" y="5572116"/>
            <a:ext cx="6429420" cy="1071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Василий Андреевич Кот скончался 10 ноября 1998 года.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-357215"/>
            <a:ext cx="7158060" cy="1357323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Награды и звания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642918"/>
            <a:ext cx="7572428" cy="592935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Герой Советского Союза (Указ Президиума Верховного Совета СССР от 8 сентября 1945 года, орден Ленина и медаль «Золотая Звезда» № 7774).</a:t>
            </a:r>
          </a:p>
          <a:p>
            <a:pPr algn="just">
              <a:buNone/>
            </a:pPr>
            <a:endParaRPr lang="ru-RU" sz="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Кавалер ордена Красной Звезды (1951г.).</a:t>
            </a:r>
          </a:p>
          <a:p>
            <a:pPr algn="just">
              <a:buNone/>
            </a:pPr>
            <a:endParaRPr lang="ru-RU" sz="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Кавалер ордена Красного Знамени (1956г.).</a:t>
            </a:r>
          </a:p>
          <a:p>
            <a:pPr algn="just">
              <a:buNone/>
            </a:pPr>
            <a:endParaRPr lang="ru-RU" sz="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Кавалер ордена Отечественной войны I степени  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(6 марта 1985 года).</a:t>
            </a:r>
          </a:p>
          <a:p>
            <a:pPr algn="just">
              <a:buNone/>
            </a:pPr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Награжден рядом медалей СССР.</a:t>
            </a:r>
          </a:p>
          <a:p>
            <a:pPr algn="just">
              <a:buNone/>
            </a:pPr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Удостоен звания «Почётный гражданин города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Северо-Курильска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Сахалинской области».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Легенда\Рабочий стол\Памяти Кота\bb52b4ce1eaf4afea743b6d18a9687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714356"/>
            <a:ext cx="882961" cy="714380"/>
          </a:xfrm>
          <a:prstGeom prst="rect">
            <a:avLst/>
          </a:prstGeom>
          <a:noFill/>
        </p:spPr>
      </p:pic>
      <p:pic>
        <p:nvPicPr>
          <p:cNvPr id="1027" name="Picture 3" descr="C:\Documents and Settings\Легенда\Рабочий стол\Памяти Кота\145_th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928802"/>
            <a:ext cx="928694" cy="779325"/>
          </a:xfrm>
          <a:prstGeom prst="rect">
            <a:avLst/>
          </a:prstGeom>
          <a:noFill/>
        </p:spPr>
      </p:pic>
      <p:pic>
        <p:nvPicPr>
          <p:cNvPr id="1028" name="Picture 4" descr="C:\Documents and Settings\Легенда\Рабочий стол\Памяти Кота\img0ы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928934"/>
            <a:ext cx="928694" cy="1000132"/>
          </a:xfrm>
          <a:prstGeom prst="rect">
            <a:avLst/>
          </a:prstGeom>
          <a:noFill/>
        </p:spPr>
      </p:pic>
      <p:pic>
        <p:nvPicPr>
          <p:cNvPr id="1029" name="Picture 5" descr="C:\Documents and Settings\Легенда\Рабочий стол\Памяти Кота\img_227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1" y="4286256"/>
            <a:ext cx="1000131" cy="785818"/>
          </a:xfrm>
          <a:prstGeom prst="rect">
            <a:avLst/>
          </a:prstGeom>
          <a:noFill/>
        </p:spPr>
      </p:pic>
      <p:pic>
        <p:nvPicPr>
          <p:cNvPr id="1033" name="Picture 9" descr="C:\Documents and Settings\Легенда\Рабочий стол\Памяти Кота\Точечный рисунок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285728"/>
            <a:ext cx="1009647" cy="1433003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Сергей\Desktop\Аллея_героев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714621"/>
            <a:ext cx="4718819" cy="364333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3" descr="C:\Users\Сергей\Desktop\Аллея_героев._Южно-Сахалинск.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2643182"/>
            <a:ext cx="3788647" cy="31432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500034" y="214290"/>
            <a:ext cx="8215370" cy="2643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		1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августа 2005 года в Южно-Сахалинске на площади Славы состоялось торжественное открытие обновленной Аллеи Героев, созданной в память об освободителях Южного Сахалина и Курильских островов от японских милитаристов. Аллея представляет собой бюсты 14-ти Героев Советского Союза, принимавших участие в этих боях, среди них также есть бюст Василия Кота.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Использованные ресурсы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500174"/>
            <a:ext cx="7886700" cy="4676789"/>
          </a:xfrm>
        </p:spPr>
        <p:txBody>
          <a:bodyPr>
            <a:normAutofit/>
          </a:bodyPr>
          <a:lstStyle/>
          <a:p>
            <a:pPr marL="342900" indent="-342900" algn="just">
              <a:buAutoNum type="arabicPeriod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Кот, Василий Андреевич. «Сайт Герои Страны».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(www.warheroes.ru/hero)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Кот Василий Андреевич // Герои Советского Союза: Краткий биографический словарь/ пред. Ред. Коллегии И.Н.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Шкадов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just">
              <a:buAutoNum type="arabicPeriod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Кот Василий Андреевич // Герои огненных дней: Участники освобождения Южного Сахалина и Курильских островов в августе 1945 года – Герои Советского союза.</a:t>
            </a:r>
          </a:p>
          <a:p>
            <a:pPr marL="342900" indent="-342900" algn="just">
              <a:buAutoNum type="arabicPeriod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Вишневский Н.В. Сахалин и Курильские острова в годы второй мировой войны : краткий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энцикл.справ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./Н.В.Вишневский .</a:t>
            </a:r>
          </a:p>
          <a:p>
            <a:pPr marL="342900" indent="-342900" algn="just">
              <a:buFont typeface="Arial" charset="0"/>
              <a:buAutoNum type="arabicPeriod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Последние залпы Великой войны. Сахалин и Курильские острова в августе 1945: фотоальбом. </a:t>
            </a:r>
          </a:p>
          <a:p>
            <a:pPr marL="342900" indent="-342900" algn="just">
              <a:buAutoNum type="arabicPeriod"/>
            </a:pP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«Сделай Орден»</a:t>
            </a:r>
            <a:endParaRPr lang="ru-RU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F:\Василий Кот\звезда\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785926"/>
            <a:ext cx="4710074" cy="4351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Documents and Settings\ГОС\Рабочий стол\курильский десант\89677014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0"/>
            <a:ext cx="200025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2" descr="C:\Documents and Settings\ГОС\Рабочий стол\курильский десант\1251955133_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4286256"/>
            <a:ext cx="332581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6" descr="http://pkgo.ru/uploads/posts/2009-09/1251955199_glav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0100" y="357166"/>
            <a:ext cx="3429000" cy="228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одзаголовок 2"/>
          <p:cNvSpPr txBox="1">
            <a:spLocks/>
          </p:cNvSpPr>
          <p:nvPr/>
        </p:nvSpPr>
        <p:spPr bwMode="auto">
          <a:xfrm>
            <a:off x="285720" y="2643182"/>
            <a:ext cx="864399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5400" b="0" i="0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Monotype Corsiva" pitchFamily="66" charset="0"/>
                <a:cs typeface="Times New Roman" pitchFamily="18" charset="0"/>
              </a:rPr>
              <a:t>Герой Курильского десанта – В.А. Кот</a:t>
            </a:r>
          </a:p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800" b="0" i="0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Monotype Corsiva" pitchFamily="66" charset="0"/>
                <a:cs typeface="Times New Roman" pitchFamily="18" charset="0"/>
              </a:rPr>
              <a:t>  Память</a:t>
            </a:r>
            <a:r>
              <a:rPr kumimoji="0" lang="ru-RU" sz="2800" b="0" i="0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Monotype Corsiva" pitchFamily="66" charset="0"/>
                <a:cs typeface="Times New Roman" pitchFamily="18" charset="0"/>
              </a:rPr>
              <a:t> о героях Курильского </a:t>
            </a:r>
          </a:p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800" b="0" i="0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Monotype Corsiva" pitchFamily="66" charset="0"/>
                <a:cs typeface="Times New Roman" pitchFamily="18" charset="0"/>
              </a:rPr>
              <a:t>десанта – жива и будет жить</a:t>
            </a:r>
            <a:r>
              <a:rPr kumimoji="0" lang="ru-RU" sz="3600" b="0" i="0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Monotype Corsiva" pitchFamily="66" charset="0"/>
                <a:cs typeface="Times New Roman" pitchFamily="18" charset="0"/>
              </a:rPr>
              <a:t>…</a:t>
            </a:r>
            <a:endParaRPr kumimoji="0" lang="ru-RU" sz="3600" b="0" i="0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Monotype Corsiva" pitchFamily="66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pic>
        <p:nvPicPr>
          <p:cNvPr id="6" name="Voennye_pesni_-_ZHdi_menya_minus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839200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Василий Кот\звезда\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071546"/>
            <a:ext cx="4710074" cy="4351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Василий Кот\звезда\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928670"/>
            <a:ext cx="4710074" cy="4351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Василий Кот\звезда\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832" y="1143000"/>
            <a:ext cx="4710074" cy="4351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Василий Кот\звезда\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000108"/>
            <a:ext cx="4710074" cy="4351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Василий Кот\звезда\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357298"/>
            <a:ext cx="4710074" cy="4351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Легенда\Рабочий стол\3d18292s-96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47944" y="428604"/>
            <a:ext cx="6038700" cy="4890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114298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Орден Красной Звезды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Documents and Settings\Легенда\Рабочий стол\Order_of_the_Red_Star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000108"/>
            <a:ext cx="3233758" cy="322971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6248" y="928670"/>
            <a:ext cx="428628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Орден Красной Звезды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учреждён в 1930г. для награждения за большие заслуги в деле обороны СССР как в военное, так и в мирное время.</a:t>
            </a:r>
          </a:p>
          <a:p>
            <a:pPr algn="just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Им награждаются: военнослужащие Советской Армии, Военно-Морского Флота, пограничных и внутренних войск.</a:t>
            </a:r>
          </a:p>
          <a:p>
            <a:pPr algn="just"/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 bwMode="auto">
          <a:xfrm>
            <a:off x="357158" y="3500438"/>
            <a:ext cx="700092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28600" lvl="0" indent="-228600" algn="just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</a:pP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lvl="0" indent="-228600" algn="just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Награждение орденом Красной Звезды производилось:</a:t>
            </a:r>
          </a:p>
          <a:p>
            <a:pPr marL="228600" lvl="0" indent="-228600" algn="just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 личное мужество и отвагу в боях, отличную организацию и умелое руководство боевыми действиями, способствовавшими успеху советских войск; </a:t>
            </a:r>
          </a:p>
          <a:p>
            <a:pPr marL="228600" lvl="0" indent="-228600" algn="just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 успешные боевые действия воинских частей и соединений, в результате которых противнику был нанесён значительный урон.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7200" b="0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Легенда\Рабочий стол\В. А. КОТ\Демченко\Рисунок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736"/>
            <a:ext cx="3555996" cy="4832363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785794"/>
            <a:ext cx="91440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CYR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CYR"/>
                <a:ea typeface="Times New Roman" pitchFamily="18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86182" y="1500174"/>
            <a:ext cx="535781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Советский военный деятель, полковник Вооруженных Сил СССР, участник Великой Отечественной и Советско-японских войн.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 bwMode="auto">
          <a:xfrm>
            <a:off x="1428728" y="571480"/>
            <a:ext cx="6715140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ru-RU" sz="5400" dirty="0" smtClean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  <a:cs typeface="Times New Roman" pitchFamily="18" charset="0"/>
              </a:rPr>
              <a:t>Кот Василий Андреевич</a:t>
            </a:r>
            <a:endParaRPr kumimoji="0" lang="ru-RU" sz="5400" b="0" i="0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Monotype Corsiva" pitchFamily="66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Легенда\Рабочий стол\В. А. КОТ\ХЕЛЕМЕНДИК\1438_960xauto_keep_ratio--14751262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1214422"/>
            <a:ext cx="3288433" cy="414340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857224" y="1142984"/>
            <a:ext cx="4143404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Родился 8 марта 1916 года в деревне </a:t>
            </a:r>
            <a:r>
              <a:rPr lang="ru-RU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Найда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(ныне </a:t>
            </a:r>
            <a:r>
              <a:rPr lang="ru-RU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Житковичский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район, Гомельская область, Белоруссия). 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Окончил неполную среднюю школу, затем учился в кооперативном техникуме. Работал бухгалтером.</a:t>
            </a:r>
          </a:p>
          <a:p>
            <a:pPr algn="just">
              <a:buNone/>
            </a:pPr>
            <a:endParaRPr lang="ru-RU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143668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	В Рабоче-крестьянской Красной армии с октября 1937 года. Службу начал в Ленинградском военном округе, учился в полковой школе связи, а после окончания учёбы был назначен командиром полковой радиостанции.</a:t>
            </a:r>
          </a:p>
          <a:p>
            <a:pPr algn="just">
              <a:buNone/>
            </a:pPr>
            <a:endParaRPr lang="ru-RU" sz="3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3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	Летом 1938 года стрелковая дивизия, в которой служил Василий Кот, была переброшена на Дальний Восток. В 1940 году окончил Хабаровское военно-политическое училище.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Documents and Settings\Легенда\Рабочий стол\В. А. КОТ\Демченко\Рисунок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857364"/>
            <a:ext cx="4260332" cy="321471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533602" flipV="1">
            <a:off x="456667" y="414845"/>
            <a:ext cx="4470274" cy="71438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290"/>
            <a:ext cx="8229600" cy="564360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	В качестве заместителя командира передового отряда десанта старший лейтенант Василий Кот был зачислен в состав десанта, задачей которого была высадка на остров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Шумшу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endParaRPr lang="ru-RU" dirty="0"/>
          </a:p>
        </p:txBody>
      </p:sp>
      <p:pic>
        <p:nvPicPr>
          <p:cNvPr id="4" name="Picture 2" descr="F:\Выставка Народная Победа\18 Август 1945\img158.t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450" y="1643050"/>
            <a:ext cx="6675157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48866" y="285728"/>
            <a:ext cx="4095134" cy="3071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8596" y="2571744"/>
            <a:ext cx="3571900" cy="3836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0" name="Содержимое 2"/>
          <p:cNvSpPr>
            <a:spLocks noGrp="1"/>
          </p:cNvSpPr>
          <p:nvPr>
            <p:ph idx="1"/>
          </p:nvPr>
        </p:nvSpPr>
        <p:spPr>
          <a:xfrm>
            <a:off x="214282" y="285729"/>
            <a:ext cx="4786347" cy="2643206"/>
          </a:xfrm>
        </p:spPr>
        <p:txBody>
          <a:bodyPr>
            <a:normAutofit/>
          </a:bodyPr>
          <a:lstStyle/>
          <a:p>
            <a:pPr marL="0" indent="0" algn="just"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Остров был очень хорошо укреплён. По всему побережью тянулись траншеи,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ДОТы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ДЗОТы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в глубине острова японцы имели артиллерию. Глубина обороны достигала 3 км.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0" indent="0"/>
            <a:endParaRPr lang="ru-RU" sz="2400" dirty="0" smtClean="0">
              <a:latin typeface="Arial" charset="0"/>
              <a:cs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29125" y="3500439"/>
            <a:ext cx="45005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острове японцы сосредоточили  многотысячную группировку войск.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2"/>
          <p:cNvSpPr>
            <a:spLocks noGrp="1"/>
          </p:cNvSpPr>
          <p:nvPr>
            <p:ph idx="1"/>
          </p:nvPr>
        </p:nvSpPr>
        <p:spPr>
          <a:xfrm>
            <a:off x="214282" y="857233"/>
            <a:ext cx="4572033" cy="2928956"/>
          </a:xfrm>
        </p:spPr>
        <p:txBody>
          <a:bodyPr/>
          <a:lstStyle/>
          <a:p>
            <a:pPr marL="0" algn="just"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Бои за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Шумшу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другие острова отличались массовым героизмом, самопожертвованием и взаимовыручкой советских солдат. </a:t>
            </a:r>
          </a:p>
        </p:txBody>
      </p:sp>
      <p:pic>
        <p:nvPicPr>
          <p:cNvPr id="9220" name="Picture 4" descr="Морской десант в порт Рас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150" y="2786058"/>
            <a:ext cx="3375693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786182" y="3286124"/>
            <a:ext cx="492919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Ценою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своей жизни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советские воины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подрывали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укрепления,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которых находились японские смертники прикованные цепями, уничтожали танки, удерживали получившие пробоины корабли на плаву.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628" y="500042"/>
            <a:ext cx="3820407" cy="274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357166"/>
            <a:ext cx="7801002" cy="6143668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	Текст клятвы десантников, составленный Василием Котом: «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Боевой приказ Родины выполним с честью, очистим от японских захватчиков исконно русские земли – Курильские острова, водрузим на них знамя Победы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». </a:t>
            </a:r>
          </a:p>
          <a:p>
            <a:pPr algn="just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Слова клятвы для самого Василия Андреевича 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стали символом победы на поле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боя…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Documents and Settings\Легенда\Рабочий стол\В. А. КОТ\Демченко\Рисунок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865435"/>
            <a:ext cx="5000660" cy="35221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ablon64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shablon64</Template>
  <TotalTime>658</TotalTime>
  <Words>363</Words>
  <PresentationFormat>Экран (4:3)</PresentationFormat>
  <Paragraphs>91</Paragraphs>
  <Slides>26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shablon64</vt:lpstr>
      <vt:lpstr>Слайд 1</vt:lpstr>
      <vt:lpstr>Слайд 2</vt:lpstr>
      <vt:lpstr>Слайд 3</vt:lpstr>
      <vt:lpstr>Слайд 4</vt:lpstr>
      <vt:lpstr>Слайд 5</vt:lpstr>
      <vt:lpstr>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 </vt:lpstr>
      <vt:lpstr>Слайд 15</vt:lpstr>
      <vt:lpstr>Награды и звания</vt:lpstr>
      <vt:lpstr>Слайд 17</vt:lpstr>
      <vt:lpstr>Использованные ресурсы</vt:lpstr>
      <vt:lpstr>«Сделай Орден»</vt:lpstr>
      <vt:lpstr>Слайд 20</vt:lpstr>
      <vt:lpstr>Слайд 21</vt:lpstr>
      <vt:lpstr>Слайд 22</vt:lpstr>
      <vt:lpstr>Слайд 23</vt:lpstr>
      <vt:lpstr>Слайд 24</vt:lpstr>
      <vt:lpstr>Слайд 25</vt:lpstr>
      <vt:lpstr>Орден Красной Звезды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Кот Василий Андреевич</dc:title>
  <cp:lastModifiedBy>Легенда</cp:lastModifiedBy>
  <cp:revision>111</cp:revision>
  <dcterms:modified xsi:type="dcterms:W3CDTF">2015-11-30T04:50:12Z</dcterms:modified>
</cp:coreProperties>
</file>