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1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по математике</a:t>
            </a:r>
            <a:br>
              <a:rPr lang="ru-RU" dirty="0" smtClean="0"/>
            </a:br>
            <a:r>
              <a:rPr lang="ru-RU" dirty="0" smtClean="0"/>
              <a:t>«Числа вокруг нас. Наш город»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9800" y="441960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ученица 4 «А» класса Морговчук Анастасия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126162"/>
          </a:xfrm>
        </p:spPr>
        <p:txBody>
          <a:bodyPr>
            <a:normAutofit/>
          </a:bodyPr>
          <a:lstStyle/>
          <a:p>
            <a:r>
              <a:rPr lang="ru-RU" dirty="0" smtClean="0"/>
              <a:t>Петропавловск-Камчатский основан в 1740году. </a:t>
            </a:r>
            <a:br>
              <a:rPr lang="ru-RU" dirty="0" smtClean="0"/>
            </a:br>
            <a:r>
              <a:rPr lang="ru-RU" dirty="0" smtClean="0"/>
              <a:t>Площадь нашего города 362,14км</a:t>
            </a:r>
            <a:r>
              <a:rPr lang="ru-RU" baseline="30000" dirty="0" smtClean="0"/>
              <a:t>2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В 2016 году население Петропавловска-Камчатского составляло 180 963 человека , </a:t>
            </a:r>
            <a:br>
              <a:rPr lang="ru-RU" dirty="0" smtClean="0"/>
            </a:br>
            <a:r>
              <a:rPr lang="ru-RU" dirty="0" smtClean="0"/>
              <a:t>а в 2017- 180 </a:t>
            </a:r>
            <a:r>
              <a:rPr lang="ru-RU" smtClean="0"/>
              <a:t>454 человека.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5516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smtClean="0"/>
              <a:t>сколько </a:t>
            </a:r>
            <a:r>
              <a:rPr lang="ru-RU" dirty="0" smtClean="0"/>
              <a:t>жителей Петропавловска-Камчатского </a:t>
            </a:r>
            <a:r>
              <a:rPr lang="ru-RU" dirty="0" smtClean="0"/>
              <a:t>уменьшилось в 2017 </a:t>
            </a:r>
            <a:r>
              <a:rPr lang="ru-RU" dirty="0" smtClean="0"/>
              <a:t>году по сравнению с прошлым годом?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054718"/>
              </p:ext>
            </p:extLst>
          </p:nvPr>
        </p:nvGraphicFramePr>
        <p:xfrm>
          <a:off x="4800600" y="2743200"/>
          <a:ext cx="3657600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48916969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3050969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73639419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6117252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92353956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84408043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0990797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801683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345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004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47554376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343400" y="541179"/>
            <a:ext cx="4419600" cy="136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/>
              <a:t>Ответ:</a:t>
            </a:r>
            <a:endParaRPr lang="ru-RU" sz="60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54236" y="4693920"/>
            <a:ext cx="4419600" cy="136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/>
              <a:t>Ответ: на 499 человек уменьшилась численность нашего города</a:t>
            </a:r>
            <a:endParaRPr lang="ru-RU" sz="6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5973762"/>
          </a:xfrm>
        </p:spPr>
        <p:txBody>
          <a:bodyPr>
            <a:normAutofit fontScale="90000"/>
          </a:bodyPr>
          <a:lstStyle/>
          <a:p>
            <a:r>
              <a:rPr lang="ru-RU" dirty="0"/>
              <a:t>В 1917 году Петропавловск имел девять улиц: Большую (или Первую), Вторую, Третью, Четвертую, Казначейскую, Судейский городок, Первую, Вторую и Третью Поперечные — и один переулок Церковный</a:t>
            </a:r>
            <a:r>
              <a:rPr lang="ru-RU" dirty="0" smtClean="0"/>
              <a:t>. Сейчас же в городе насчитывается 288 улиц.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54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5516562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 сколько раз увеличилось количество улиц с 1917 года?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081139"/>
              </p:ext>
            </p:extLst>
          </p:nvPr>
        </p:nvGraphicFramePr>
        <p:xfrm>
          <a:off x="5943600" y="2171541"/>
          <a:ext cx="2514600" cy="2095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25">
                  <a:extLst>
                    <a:ext uri="{9D8B030D-6E8A-4147-A177-3AD203B41FA5}">
                      <a16:colId xmlns:a16="http://schemas.microsoft.com/office/drawing/2014/main" val="489169696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3930509694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736394196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1061172528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2923539560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3844080432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1309907975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1801683213"/>
                    </a:ext>
                  </a:extLst>
                </a:gridCol>
              </a:tblGrid>
              <a:tr h="419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3345410"/>
                  </a:ext>
                </a:extLst>
              </a:tr>
              <a:tr h="419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2004329"/>
                  </a:ext>
                </a:extLst>
              </a:tr>
              <a:tr h="419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7554376"/>
                  </a:ext>
                </a:extLst>
              </a:tr>
              <a:tr h="419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9182960"/>
                  </a:ext>
                </a:extLst>
              </a:tr>
              <a:tr h="419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5380743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343400" y="541179"/>
            <a:ext cx="4419600" cy="136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/>
              <a:t>Ответ:</a:t>
            </a:r>
            <a:endParaRPr lang="ru-RU" sz="60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54236" y="4693920"/>
            <a:ext cx="4419600" cy="136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/>
              <a:t>Ответ: в 32 раза увеличилось количество улиц в городе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3731968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5516562"/>
          </a:xfrm>
        </p:spPr>
        <p:txBody>
          <a:bodyPr>
            <a:normAutofit/>
          </a:bodyPr>
          <a:lstStyle/>
          <a:p>
            <a:r>
              <a:rPr lang="ru-RU" dirty="0"/>
              <a:t>Вблизи города возвышаются действующие вулканы: Корякская и Авачинская сопки. Высота Корякской сопки 3456 метров, Авачинской </a:t>
            </a:r>
            <a:r>
              <a:rPr lang="ru-RU" dirty="0" smtClean="0"/>
              <a:t>-2741 метр.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40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5745162"/>
          </a:xfrm>
        </p:spPr>
        <p:txBody>
          <a:bodyPr/>
          <a:lstStyle/>
          <a:p>
            <a:r>
              <a:rPr lang="ru-RU" dirty="0" smtClean="0"/>
              <a:t>В нашем городе насчитываются 36 библиотек, 86 школ(в том числе платные образовательные учреждения), 46 детских садов, более 25 памятников.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7214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r>
              <a:rPr lang="ru-RU" dirty="0" smtClean="0"/>
              <a:t>Расстояние от нашего города до столицы нашей родины г. Москва 6 775 км, </a:t>
            </a:r>
            <a:br>
              <a:rPr lang="ru-RU" dirty="0" smtClean="0"/>
            </a:br>
            <a:r>
              <a:rPr lang="ru-RU" dirty="0" smtClean="0"/>
              <a:t>до г. Новосибирска – 4 704 км, </a:t>
            </a:r>
            <a:br>
              <a:rPr lang="ru-RU" dirty="0" smtClean="0"/>
            </a:br>
            <a:r>
              <a:rPr lang="ru-RU" dirty="0" smtClean="0"/>
              <a:t>до г. Владивостока – 2 255км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178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828800"/>
            <a:ext cx="3671500" cy="30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756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180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Проект по математике «Числа вокруг нас. Наш город»</vt:lpstr>
      <vt:lpstr>Петропавловск-Камчатский основан в 1740году.  Площадь нашего города 362,14км2.  В 2016 году население Петропавловска-Камчатского составляло 180 963 человека ,  а в 2017- 180 454 человека.</vt:lpstr>
      <vt:lpstr>Вопрос:  На сколько жителей Петропавловска-Камчатского уменьшилось в 2017 году по сравнению с прошлым годом?</vt:lpstr>
      <vt:lpstr>В 1917 году Петропавловск имел девять улиц: Большую (или Первую), Вторую, Третью, Четвертую, Казначейскую, Судейский городок, Первую, Вторую и Третью Поперечные — и один переулок Церковный. Сейчас же в городе насчитывается 288 улиц. </vt:lpstr>
      <vt:lpstr>Вопрос:  Во сколько раз увеличилось количество улиц с 1917 года?</vt:lpstr>
      <vt:lpstr>Вблизи города возвышаются действующие вулканы: Корякская и Авачинская сопки. Высота Корякской сопки 3456 метров, Авачинской -2741 метр.</vt:lpstr>
      <vt:lpstr>В нашем городе насчитываются 36 библиотек, 86 школ(в том числе платные образовательные учреждения), 46 детских садов, более 25 памятников.</vt:lpstr>
      <vt:lpstr>Расстояние от нашего города до столицы нашей родины г. Москва 6 775 км,  до г. Новосибирска – 4 704 км,  до г. Владивостока – 2 255км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«Числа вокруг нас. Наш город»</dc:title>
  <cp:lastModifiedBy>Пользователь</cp:lastModifiedBy>
  <cp:revision>24</cp:revision>
  <dcterms:modified xsi:type="dcterms:W3CDTF">2017-10-23T09:29:53Z</dcterms:modified>
</cp:coreProperties>
</file>